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sldIdLst>
    <p:sldId id="256" r:id="rId5"/>
    <p:sldId id="330" r:id="rId6"/>
    <p:sldId id="332" r:id="rId7"/>
    <p:sldId id="333" r:id="rId8"/>
    <p:sldId id="335" r:id="rId9"/>
    <p:sldId id="33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2" d="100"/>
          <a:sy n="62" d="100"/>
        </p:scale>
        <p:origin x="662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7DBBDAF1-7B1C-4B69-927F-2B0950B9D4E7}"/>
    <pc:docChg chg="modSld">
      <pc:chgData name="Nguyen, Ngan V T" userId="2e7dd130-d492-47b2-9c30-14fe0e0286bb" providerId="ADAL" clId="{7DBBDAF1-7B1C-4B69-927F-2B0950B9D4E7}" dt="2021-02-05T23:51:15.179" v="41" actId="6549"/>
      <pc:docMkLst>
        <pc:docMk/>
      </pc:docMkLst>
      <pc:sldChg chg="modSp mod">
        <pc:chgData name="Nguyen, Ngan V T" userId="2e7dd130-d492-47b2-9c30-14fe0e0286bb" providerId="ADAL" clId="{7DBBDAF1-7B1C-4B69-927F-2B0950B9D4E7}" dt="2021-02-05T23:48:17.324" v="10" actId="20577"/>
        <pc:sldMkLst>
          <pc:docMk/>
          <pc:sldMk cId="2695607779" sldId="256"/>
        </pc:sldMkLst>
        <pc:spChg chg="mod">
          <ac:chgData name="Nguyen, Ngan V T" userId="2e7dd130-d492-47b2-9c30-14fe0e0286bb" providerId="ADAL" clId="{7DBBDAF1-7B1C-4B69-927F-2B0950B9D4E7}" dt="2021-02-05T23:48:17.324" v="10" actId="20577"/>
          <ac:spMkLst>
            <pc:docMk/>
            <pc:sldMk cId="2695607779" sldId="256"/>
            <ac:spMk id="2" creationId="{71F44BF3-E008-4BF2-B500-4B40581164C8}"/>
          </ac:spMkLst>
        </pc:spChg>
      </pc:sldChg>
      <pc:sldChg chg="modSp mod">
        <pc:chgData name="Nguyen, Ngan V T" userId="2e7dd130-d492-47b2-9c30-14fe0e0286bb" providerId="ADAL" clId="{7DBBDAF1-7B1C-4B69-927F-2B0950B9D4E7}" dt="2021-02-05T23:47:53.272" v="4" actId="20577"/>
        <pc:sldMkLst>
          <pc:docMk/>
          <pc:sldMk cId="4173017943" sldId="330"/>
        </pc:sldMkLst>
        <pc:spChg chg="mod">
          <ac:chgData name="Nguyen, Ngan V T" userId="2e7dd130-d492-47b2-9c30-14fe0e0286bb" providerId="ADAL" clId="{7DBBDAF1-7B1C-4B69-927F-2B0950B9D4E7}" dt="2021-02-05T23:47:53.272" v="4" actId="20577"/>
          <ac:spMkLst>
            <pc:docMk/>
            <pc:sldMk cId="4173017943" sldId="330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7DBBDAF1-7B1C-4B69-927F-2B0950B9D4E7}" dt="2021-02-05T23:48:02.412" v="9" actId="20577"/>
        <pc:sldMkLst>
          <pc:docMk/>
          <pc:sldMk cId="388894292" sldId="332"/>
        </pc:sldMkLst>
        <pc:spChg chg="mod">
          <ac:chgData name="Nguyen, Ngan V T" userId="2e7dd130-d492-47b2-9c30-14fe0e0286bb" providerId="ADAL" clId="{7DBBDAF1-7B1C-4B69-927F-2B0950B9D4E7}" dt="2021-02-05T23:48:02.412" v="9" actId="20577"/>
          <ac:spMkLst>
            <pc:docMk/>
            <pc:sldMk cId="388894292" sldId="332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7DBBDAF1-7B1C-4B69-927F-2B0950B9D4E7}" dt="2021-02-05T23:51:15.179" v="41" actId="6549"/>
        <pc:sldMkLst>
          <pc:docMk/>
          <pc:sldMk cId="872935182" sldId="333"/>
        </pc:sldMkLst>
        <pc:spChg chg="mod">
          <ac:chgData name="Nguyen, Ngan V T" userId="2e7dd130-d492-47b2-9c30-14fe0e0286bb" providerId="ADAL" clId="{7DBBDAF1-7B1C-4B69-927F-2B0950B9D4E7}" dt="2021-02-05T23:51:15.179" v="41" actId="6549"/>
          <ac:spMkLst>
            <pc:docMk/>
            <pc:sldMk cId="872935182" sldId="333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7DBBDAF1-7B1C-4B69-927F-2B0950B9D4E7}" dt="2021-02-05T23:51:03.081" v="37" actId="20577"/>
        <pc:sldMkLst>
          <pc:docMk/>
          <pc:sldMk cId="28000318" sldId="334"/>
        </pc:sldMkLst>
        <pc:spChg chg="mod">
          <ac:chgData name="Nguyen, Ngan V T" userId="2e7dd130-d492-47b2-9c30-14fe0e0286bb" providerId="ADAL" clId="{7DBBDAF1-7B1C-4B69-927F-2B0950B9D4E7}" dt="2021-02-05T23:51:03.081" v="37" actId="20577"/>
          <ac:spMkLst>
            <pc:docMk/>
            <pc:sldMk cId="28000318" sldId="334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7DBBDAF1-7B1C-4B69-927F-2B0950B9D4E7}" dt="2021-02-05T23:51:10.279" v="40" actId="20577"/>
        <pc:sldMkLst>
          <pc:docMk/>
          <pc:sldMk cId="1227050675" sldId="335"/>
        </pc:sldMkLst>
        <pc:spChg chg="mod">
          <ac:chgData name="Nguyen, Ngan V T" userId="2e7dd130-d492-47b2-9c30-14fe0e0286bb" providerId="ADAL" clId="{7DBBDAF1-7B1C-4B69-927F-2B0950B9D4E7}" dt="2021-02-05T23:51:10.279" v="40" actId="20577"/>
          <ac:spMkLst>
            <pc:docMk/>
            <pc:sldMk cId="1227050675" sldId="335"/>
            <ac:spMk id="4" creationId="{5FA2E449-7BD7-4352-8091-1A28E9815F69}"/>
          </ac:spMkLst>
        </pc:spChg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A5F758-A932-4637-9F09-BEF1AE4BE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810861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Dynet3D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2/5/2021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5E2475-AA9B-4B5A-BF08-19C5E9384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506" y="1327790"/>
            <a:ext cx="7911362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8F76E384-B5D4-4D1F-838D-54E142023BE7}"/>
              </a:ext>
            </a:extLst>
          </p:cNvPr>
          <p:cNvSpPr txBox="1"/>
          <p:nvPr/>
        </p:nvSpPr>
        <p:spPr>
          <a:xfrm>
            <a:off x="9451250" y="930480"/>
            <a:ext cx="2740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25 minutes </a:t>
            </a:r>
            <a:r>
              <a:rPr lang="en-US">
                <a:sym typeface="Wingdings" panose="05000000000000000000" pitchFamily="2" charset="2"/>
              </a:rPr>
              <a:t> 5 time-steps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17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F075541-31A0-493C-BC01-B07E89CC5EF3}"/>
              </a:ext>
            </a:extLst>
          </p:cNvPr>
          <p:cNvSpPr txBox="1"/>
          <p:nvPr/>
        </p:nvSpPr>
        <p:spPr>
          <a:xfrm>
            <a:off x="9453686" y="930480"/>
            <a:ext cx="2745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12 hours </a:t>
            </a:r>
            <a:r>
              <a:rPr lang="en-US">
                <a:sym typeface="Wingdings" panose="05000000000000000000" pitchFamily="2" charset="2"/>
              </a:rPr>
              <a:t> 144 time-steps</a:t>
            </a:r>
            <a:endParaRPr lang="en-US"/>
          </a:p>
        </p:txBody>
      </p:sp>
      <p:pic>
        <p:nvPicPr>
          <p:cNvPr id="18" name="Picture 17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B1AD745-6724-4554-BE50-1E4FCF33E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45" y="1355768"/>
            <a:ext cx="10689499" cy="550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94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F6D09F-D302-449E-B98D-058DDE8A4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709" y="1299494"/>
            <a:ext cx="8828581" cy="55585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F075541-31A0-493C-BC01-B07E89CC5EF3}"/>
              </a:ext>
            </a:extLst>
          </p:cNvPr>
          <p:cNvSpPr txBox="1"/>
          <p:nvPr/>
        </p:nvSpPr>
        <p:spPr>
          <a:xfrm>
            <a:off x="9459842" y="930480"/>
            <a:ext cx="273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User has the most changed</a:t>
            </a:r>
          </a:p>
        </p:txBody>
      </p:sp>
    </p:spTree>
    <p:extLst>
      <p:ext uri="{BB962C8B-B14F-4D97-AF65-F5344CB8AC3E}">
        <p14:creationId xmlns:p14="http://schemas.microsoft.com/office/powerpoint/2010/main" val="872935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D2A75D-2F6C-4E4D-BCF9-4DDD9EDBA6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645" y="1339984"/>
            <a:ext cx="9167885" cy="551801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F075541-31A0-493C-BC01-B07E89CC5EF3}"/>
              </a:ext>
            </a:extLst>
          </p:cNvPr>
          <p:cNvSpPr txBox="1"/>
          <p:nvPr/>
        </p:nvSpPr>
        <p:spPr>
          <a:xfrm>
            <a:off x="7550921" y="930480"/>
            <a:ext cx="4641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Filtered Nodes have CPU1 Temp over 90 degree</a:t>
            </a:r>
          </a:p>
        </p:txBody>
      </p:sp>
    </p:spTree>
    <p:extLst>
      <p:ext uri="{BB962C8B-B14F-4D97-AF65-F5344CB8AC3E}">
        <p14:creationId xmlns:p14="http://schemas.microsoft.com/office/powerpoint/2010/main" val="1227050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/>
              <a:t>Dynet3D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6DFA4B4-FAC1-4485-B7E7-0545B43C3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729" y="1480169"/>
            <a:ext cx="10019071" cy="5377831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D636E1D-82AA-4C68-8BA8-04757DBB91B1}"/>
              </a:ext>
            </a:extLst>
          </p:cNvPr>
          <p:cNvCxnSpPr>
            <a:cxnSpLocks/>
          </p:cNvCxnSpPr>
          <p:nvPr/>
        </p:nvCxnSpPr>
        <p:spPr>
          <a:xfrm flipV="1">
            <a:off x="3667432" y="2261419"/>
            <a:ext cx="0" cy="3868559"/>
          </a:xfrm>
          <a:prstGeom prst="line">
            <a:avLst/>
          </a:prstGeom>
          <a:ln w="1905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FF62BB5-1F87-4B3B-8F1A-BF9141DF2552}"/>
              </a:ext>
            </a:extLst>
          </p:cNvPr>
          <p:cNvCxnSpPr>
            <a:cxnSpLocks/>
          </p:cNvCxnSpPr>
          <p:nvPr/>
        </p:nvCxnSpPr>
        <p:spPr>
          <a:xfrm flipV="1">
            <a:off x="4522839" y="1769807"/>
            <a:ext cx="0" cy="4119716"/>
          </a:xfrm>
          <a:prstGeom prst="line">
            <a:avLst/>
          </a:prstGeom>
          <a:ln w="1905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9FCDEBD-A72E-4FAE-9576-1B5688732799}"/>
              </a:ext>
            </a:extLst>
          </p:cNvPr>
          <p:cNvCxnSpPr>
            <a:cxnSpLocks/>
          </p:cNvCxnSpPr>
          <p:nvPr/>
        </p:nvCxnSpPr>
        <p:spPr>
          <a:xfrm flipV="1">
            <a:off x="6459794" y="1769807"/>
            <a:ext cx="0" cy="4119716"/>
          </a:xfrm>
          <a:prstGeom prst="line">
            <a:avLst/>
          </a:prstGeom>
          <a:ln w="1905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AE5B9AB-4176-41B1-9EE4-F6336A377A5E}"/>
              </a:ext>
            </a:extLst>
          </p:cNvPr>
          <p:cNvCxnSpPr>
            <a:cxnSpLocks/>
          </p:cNvCxnSpPr>
          <p:nvPr/>
        </p:nvCxnSpPr>
        <p:spPr>
          <a:xfrm flipV="1">
            <a:off x="6666271" y="1769807"/>
            <a:ext cx="0" cy="4119716"/>
          </a:xfrm>
          <a:prstGeom prst="line">
            <a:avLst/>
          </a:prstGeom>
          <a:ln w="19050">
            <a:solidFill>
              <a:srgbClr val="7030A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ABC445C-EC27-45DE-99CA-A619A96F543F}"/>
              </a:ext>
            </a:extLst>
          </p:cNvPr>
          <p:cNvSpPr txBox="1"/>
          <p:nvPr/>
        </p:nvSpPr>
        <p:spPr>
          <a:xfrm>
            <a:off x="7550921" y="930480"/>
            <a:ext cx="4641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Filtered Nodes have CPU1 Temp over 90 degree</a:t>
            </a:r>
          </a:p>
        </p:txBody>
      </p:sp>
    </p:spTree>
    <p:extLst>
      <p:ext uri="{BB962C8B-B14F-4D97-AF65-F5344CB8AC3E}">
        <p14:creationId xmlns:p14="http://schemas.microsoft.com/office/powerpoint/2010/main" val="280003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a6e42570-7845-4378-8e20-72d8f65608c5"/>
    <ds:schemaRef ds:uri="http://schemas.microsoft.com/office/2006/documentManagement/types"/>
    <ds:schemaRef ds:uri="http://purl.org/dc/terms/"/>
    <ds:schemaRef ds:uri="http://www.w3.org/XML/1998/namespace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89b357b8-24de-4efd-83d6-488c2953c3ca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329</TotalTime>
  <Words>40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Dynet3D</vt:lpstr>
      <vt:lpstr>Dynet3D</vt:lpstr>
      <vt:lpstr>Dynet3D</vt:lpstr>
      <vt:lpstr>Dynet3D</vt:lpstr>
      <vt:lpstr>Dynet3D</vt:lpstr>
      <vt:lpstr>Dynet3D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5</cp:revision>
  <dcterms:created xsi:type="dcterms:W3CDTF">2020-10-27T11:24:13Z</dcterms:created>
  <dcterms:modified xsi:type="dcterms:W3CDTF">2021-02-05T23:51:19Z</dcterms:modified>
</cp:coreProperties>
</file>

<file path=docProps/thumbnail.jpeg>
</file>